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34" r:id="rId2"/>
    <p:sldId id="346" r:id="rId3"/>
    <p:sldId id="34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025"/>
    <a:srgbClr val="2B3827"/>
    <a:srgbClr val="353329"/>
    <a:srgbClr val="26225A"/>
    <a:srgbClr val="F7941D"/>
    <a:srgbClr val="6C150E"/>
    <a:srgbClr val="333333"/>
    <a:srgbClr val="2D426A"/>
    <a:srgbClr val="4A5650"/>
    <a:srgbClr val="2F7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94994" autoAdjust="0"/>
  </p:normalViewPr>
  <p:slideViewPr>
    <p:cSldViewPr>
      <p:cViewPr varScale="1">
        <p:scale>
          <a:sx n="79" d="100"/>
          <a:sy n="79" d="100"/>
        </p:scale>
        <p:origin x="102" y="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06.08.2026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7F317-9C02-A3C3-AA14-AF2279B4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CC68377-6D79-1259-33B3-B6645D313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0718D7A-8439-F373-C88E-6A9883E6E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0258F5-21B2-E5DE-64D9-7E03328805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27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97DAF-5F65-0DAE-0945-EE3D46688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DB148E6-7837-2C14-384A-A338EC4A38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0EEFD90-E74F-3120-CBFA-703B1046D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4ABE71-57D3-9B7F-640B-765AABA4E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160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DFC72-9FD3-4229-08A5-BA27497D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56764DA-4E3A-732A-FCF0-FB88A4FF3B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D1B00FF-0B83-F7C4-231C-F977BC4D3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FCF655-C784-88E8-7060-BEB6CD993C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6071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8DAE9-215F-B8CA-D8BF-ABEC819B7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CBC9627-4789-145D-C3ED-516A39F390C9}"/>
              </a:ext>
            </a:extLst>
          </p:cNvPr>
          <p:cNvSpPr txBox="1">
            <a:spLocks/>
          </p:cNvSpPr>
          <p:nvPr/>
        </p:nvSpPr>
        <p:spPr>
          <a:xfrm>
            <a:off x="1187624" y="4118546"/>
            <a:ext cx="5688632" cy="201622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7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New Life  Work</a:t>
            </a:r>
          </a:p>
        </p:txBody>
      </p:sp>
    </p:spTree>
    <p:extLst>
      <p:ext uri="{BB962C8B-B14F-4D97-AF65-F5344CB8AC3E}">
        <p14:creationId xmlns:p14="http://schemas.microsoft.com/office/powerpoint/2010/main" val="34043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736A7-7D19-5C98-AA26-4FA80D72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75A678D-7981-BF68-17B2-6FBC5E5B4C7A}"/>
              </a:ext>
            </a:extLst>
          </p:cNvPr>
          <p:cNvSpPr txBox="1">
            <a:spLocks/>
          </p:cNvSpPr>
          <p:nvPr/>
        </p:nvSpPr>
        <p:spPr>
          <a:xfrm>
            <a:off x="971600" y="620688"/>
            <a:ext cx="5648040" cy="95884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Joining the Lord’s desires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819E7CEF-1FFB-C15A-FA20-3C152656384D}"/>
              </a:ext>
            </a:extLst>
          </p:cNvPr>
          <p:cNvSpPr txBox="1">
            <a:spLocks/>
          </p:cNvSpPr>
          <p:nvPr/>
        </p:nvSpPr>
        <p:spPr>
          <a:xfrm>
            <a:off x="4499992" y="5085184"/>
            <a:ext cx="1728192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145:18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CD16B44B-6D7F-5F15-72AB-688541906CE1}"/>
              </a:ext>
            </a:extLst>
          </p:cNvPr>
          <p:cNvSpPr txBox="1">
            <a:spLocks/>
          </p:cNvSpPr>
          <p:nvPr/>
        </p:nvSpPr>
        <p:spPr>
          <a:xfrm>
            <a:off x="1034496" y="2417185"/>
            <a:ext cx="5648040" cy="244827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“The LORD is </a:t>
            </a:r>
            <a:b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near to all who</a:t>
            </a:r>
            <a:b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call on him</a:t>
            </a:r>
            <a:r>
              <a:rPr lang="en-US" sz="5400" b="1" i="1" spc="-30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88028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059CD3-7EC3-EDE5-5A7D-44FDA9A56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254303C-8673-774B-C78A-685A4D903C94}"/>
              </a:ext>
            </a:extLst>
          </p:cNvPr>
          <p:cNvSpPr txBox="1">
            <a:spLocks/>
          </p:cNvSpPr>
          <p:nvPr/>
        </p:nvSpPr>
        <p:spPr>
          <a:xfrm>
            <a:off x="971600" y="381920"/>
            <a:ext cx="5648040" cy="57606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Prayer: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8B7462AA-6270-68A1-3624-2C38A3F85EEA}"/>
              </a:ext>
            </a:extLst>
          </p:cNvPr>
          <p:cNvSpPr txBox="1">
            <a:spLocks/>
          </p:cNvSpPr>
          <p:nvPr/>
        </p:nvSpPr>
        <p:spPr>
          <a:xfrm>
            <a:off x="2411760" y="5759510"/>
            <a:ext cx="5648040" cy="34980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Martin Luther (I John 5:14- 15)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CAC89705-6CEB-49B7-B5E4-A81E6CA064C4}"/>
              </a:ext>
            </a:extLst>
          </p:cNvPr>
          <p:cNvSpPr txBox="1">
            <a:spLocks/>
          </p:cNvSpPr>
          <p:nvPr/>
        </p:nvSpPr>
        <p:spPr>
          <a:xfrm>
            <a:off x="971600" y="1425125"/>
            <a:ext cx="5648040" cy="391038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“Prayer is not </a:t>
            </a:r>
            <a:br>
              <a:rPr lang="en-US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 conquering </a:t>
            </a:r>
            <a:br>
              <a:rPr lang="en-US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of God’s reluctance; it is the taking hold of God’s willingness”</a:t>
            </a:r>
            <a:endParaRPr lang="en-US" sz="4400" b="1" i="1" spc="-300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74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1554</TotalTime>
  <Words>57</Words>
  <Application>Microsoft Office PowerPoint</Application>
  <PresentationFormat>Екран (4:3)</PresentationFormat>
  <Paragraphs>10</Paragraphs>
  <Slides>3</Slides>
  <Notes>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8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268</cp:revision>
  <dcterms:created xsi:type="dcterms:W3CDTF">2011-03-25T18:27:23Z</dcterms:created>
  <dcterms:modified xsi:type="dcterms:W3CDTF">2026-08-06T12:47:15Z</dcterms:modified>
</cp:coreProperties>
</file>